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  <p:sldId id="256" r:id="rId4"/>
    <p:sldId id="26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763D-FD09-4B27-8BE1-DBB58156D8D7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8A56-BEE4-425F-83B5-99F155BFAD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17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763D-FD09-4B27-8BE1-DBB58156D8D7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8A56-BEE4-425F-83B5-99F155BFAD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715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763D-FD09-4B27-8BE1-DBB58156D8D7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8A56-BEE4-425F-83B5-99F155BFAD1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13875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763D-FD09-4B27-8BE1-DBB58156D8D7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8A56-BEE4-425F-83B5-99F155BFAD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996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763D-FD09-4B27-8BE1-DBB58156D8D7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8A56-BEE4-425F-83B5-99F155BFAD1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0124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763D-FD09-4B27-8BE1-DBB58156D8D7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8A56-BEE4-425F-83B5-99F155BFAD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4592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763D-FD09-4B27-8BE1-DBB58156D8D7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8A56-BEE4-425F-83B5-99F155BFAD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848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763D-FD09-4B27-8BE1-DBB58156D8D7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8A56-BEE4-425F-83B5-99F155BFAD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50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763D-FD09-4B27-8BE1-DBB58156D8D7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8A56-BEE4-425F-83B5-99F155BFAD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244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763D-FD09-4B27-8BE1-DBB58156D8D7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8A56-BEE4-425F-83B5-99F155BFAD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970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763D-FD09-4B27-8BE1-DBB58156D8D7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8A56-BEE4-425F-83B5-99F155BFAD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491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763D-FD09-4B27-8BE1-DBB58156D8D7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8A56-BEE4-425F-83B5-99F155BFAD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106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763D-FD09-4B27-8BE1-DBB58156D8D7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8A56-BEE4-425F-83B5-99F155BFAD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236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763D-FD09-4B27-8BE1-DBB58156D8D7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8A56-BEE4-425F-83B5-99F155BFAD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794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763D-FD09-4B27-8BE1-DBB58156D8D7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8A56-BEE4-425F-83B5-99F155BFAD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313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763D-FD09-4B27-8BE1-DBB58156D8D7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8A56-BEE4-425F-83B5-99F155BFAD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060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B763D-FD09-4B27-8BE1-DBB58156D8D7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F618A56-BEE4-425F-83B5-99F155BFAD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437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9476509" cy="3477346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блюда: </a:t>
            </a:r>
            <a:r>
              <a:rPr lang="ru-RU" sz="28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кыстыбый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Город: </a:t>
            </a:r>
            <a:r>
              <a:rPr lang="ru-RU" sz="2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Стерлитамак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ОУ: </a:t>
            </a:r>
            <a:r>
              <a:rPr lang="ru-RU" sz="2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общеобразовательное учреждение «Средняя общеобразовательная школа № 34» ГО </a:t>
            </a:r>
            <a:r>
              <a:rPr lang="ru-RU" sz="28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г.Стерлитамак</a:t>
            </a:r>
            <a:r>
              <a:rPr lang="ru-RU" sz="2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РБ</a:t>
            </a:r>
            <a:br>
              <a:rPr lang="ru-RU" sz="2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Класс: </a:t>
            </a:r>
            <a:r>
              <a:rPr lang="ru-RU" sz="2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 </a:t>
            </a:r>
            <a:r>
              <a:rPr lang="ru-RU" sz="28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Таймушева</a:t>
            </a:r>
            <a:r>
              <a:rPr lang="ru-RU" sz="2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арья Юрьевна</a:t>
            </a:r>
            <a:endParaRPr lang="ru-RU" sz="28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9894896" y="9441873"/>
            <a:ext cx="1864438" cy="169794"/>
          </a:xfrm>
        </p:spPr>
        <p:txBody>
          <a:bodyPr>
            <a:normAutofit fontScale="32500" lnSpcReduction="20000"/>
          </a:bodyPr>
          <a:lstStyle/>
          <a:p>
            <a:endParaRPr lang="ru-RU" dirty="0"/>
          </a:p>
        </p:txBody>
      </p:sp>
      <p:pic>
        <p:nvPicPr>
          <p:cNvPr id="1028" name="Picture 4" descr="https://mircooking.ru/wp-content/uploads/2019/12/77ad0766476c9bbfcd6444c7a31fa6ac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9570" y="4341091"/>
            <a:ext cx="2570651" cy="1875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9542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уроках родного башкирского языка ребята изучали тему «Национальные блюда». Было решено приготовить КЫСТЫБЫЙ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Кыстыбый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на башкирском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ҡыҫтыбый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татарском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кыстыбый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удмурдском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кыстыбей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чувашском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кёскелай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ҡыстыбый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произошло от тюркского глагола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ҡыҫтырырға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что означает «прищемить», «засунуть», «вставить». Начинку как бы защемляют между двумя половинками теста, при этом лепёшки остаются открытыми. Отсюда и возникло переносное значение слова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кыстыбый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Так называют человека, который суёт свой нос в чужие дела: не вмешивайся, будешь как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кыстыбый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не будь как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кыстыбый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 использовали самый простой рецепт блюда: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Горячая вода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Масло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сливочное  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начинки: картофель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лук, соль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71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sun9-47.userapi.com/impg/mDqSiVSwP5oLcVkh2DfmGTrvQ5vKJkC3F1iSTg/zzMCt7ickHU.jpg?size=1080x1080&amp;quality=96&amp;proxy=1&amp;sign=9c3f2fa7569a5baf34942c6c7574ea4e&amp;type=album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091" y="627399"/>
            <a:ext cx="2811704" cy="2811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un9-33.userapi.com/impg/4dcwn_yRvkm4I7aNuM9DIS15yfdI7CJSCp9VRQ/HwZ57jY2s6w.jpg?size=1080x1080&amp;quality=96&amp;proxy=1&amp;sign=fd2bf82a551eede918bcd257bf29413b&amp;type=albu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8909" y="612774"/>
            <a:ext cx="2784764" cy="2784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sun9-70.userapi.com/impg/8ln0MiXCuI13IJqz_ya-s2D2wNI58zkGMwN6hQ/8yZTeFouH5Q.jpg?size=1280x960&amp;quality=96&amp;sign=1acaed36b39f66c9b23a2621bf012a72&amp;type=albu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8620" y="3865417"/>
            <a:ext cx="3258326" cy="259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138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 descr="https://sun9-50.userapi.com/impg/2wv0Qom4_UpNboaGzfstETX8rq9AhT_AdUat4w/cxeZ_JpFAMM.jpg?size=1280x960&amp;quality=96&amp;sign=0787aea201d1d5087c49cf1105f07977&amp;type=album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4619" y="2846184"/>
            <a:ext cx="3899921" cy="2778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s://sun9-28.userapi.com/impg/sYcmZKjpBeVcmchm2MaEVNb-WiVBVYad7hShWg/jcjB-xhMcVA.jpg?size=1280x960&amp;quality=96&amp;sign=3d2099086b30ada5404b08cc60480a1f&amp;type=album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99" y="324794"/>
            <a:ext cx="3898420" cy="2923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551530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</TotalTime>
  <Words>43</Words>
  <Application>Microsoft Office PowerPoint</Application>
  <PresentationFormat>Широкоэкранный</PresentationFormat>
  <Paragraphs>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Times New Roman</vt:lpstr>
      <vt:lpstr>Trebuchet MS</vt:lpstr>
      <vt:lpstr>Wingdings 3</vt:lpstr>
      <vt:lpstr>Аспект</vt:lpstr>
      <vt:lpstr>Название блюда: кыстыбый  Город: Стерлитамак  ОУ: Муниципальное автономное общеобразовательное учреждение «Средняя общеобразовательная школа № 34» ГО г.Стерлитамак РБ Класс: 6а  Руководитель: Таймушева Дарья Юрьевна</vt:lpstr>
      <vt:lpstr>На уроках родного башкирского языка ребята изучали тему «Национальные блюда». Было решено приготовить КЫСТЫБЫЙ.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блюда: кыстыбый  Город: Стерлитамак  ОУ: Муниципальное автономное общеобразовательное учреждение «Средняя общеобразовательная школа № 34» ГО г.Стерлитамак РБ Класс: 6а  Руководитель: Таймушева Дарья Юрьевна</dc:title>
  <dc:creator>Дарья</dc:creator>
  <cp:lastModifiedBy>Дарья</cp:lastModifiedBy>
  <cp:revision>6</cp:revision>
  <dcterms:created xsi:type="dcterms:W3CDTF">2021-01-25T05:01:27Z</dcterms:created>
  <dcterms:modified xsi:type="dcterms:W3CDTF">2021-01-25T05:40:51Z</dcterms:modified>
</cp:coreProperties>
</file>